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8404800" cy="19202400"/>
  <p:notesSz cx="18384838" cy="37587238"/>
  <p:defaultTextStyle>
    <a:defPPr>
      <a:defRPr lang="en-US"/>
    </a:defPPr>
    <a:lvl1pPr marL="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1pPr>
    <a:lvl2pPr marL="16459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2pPr>
    <a:lvl3pPr marL="32918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3pPr>
    <a:lvl4pPr marL="49377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4pPr>
    <a:lvl5pPr marL="658368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5pPr>
    <a:lvl6pPr marL="822960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6pPr>
    <a:lvl7pPr marL="987552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7pPr>
    <a:lvl8pPr marL="1152144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8pPr>
    <a:lvl9pPr marL="13167360" algn="l" defTabSz="3291840" rtl="0" eaLnBrk="1" latinLnBrk="0" hangingPunct="1">
      <a:defRPr sz="65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>
          <p15:clr>
            <a:srgbClr val="A4A3A4"/>
          </p15:clr>
        </p15:guide>
        <p15:guide id="2" pos="12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0C2F"/>
    <a:srgbClr val="F54533"/>
    <a:srgbClr val="F886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59" autoAdjust="0"/>
    <p:restoredTop sz="94660"/>
  </p:normalViewPr>
  <p:slideViewPr>
    <p:cSldViewPr showGuides="1">
      <p:cViewPr varScale="1">
        <p:scale>
          <a:sx n="38" d="100"/>
          <a:sy n="38" d="100"/>
        </p:scale>
        <p:origin x="144" y="402"/>
      </p:cViewPr>
      <p:guideLst>
        <p:guide orient="horz" pos="6048"/>
        <p:guide pos="120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5965191"/>
            <a:ext cx="32644080" cy="41160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0881360"/>
            <a:ext cx="26883360" cy="4907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45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91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377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75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457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958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843480" y="768988"/>
            <a:ext cx="8641080" cy="163842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20240" y="768988"/>
            <a:ext cx="25283160" cy="163842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769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723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5" y="12339321"/>
            <a:ext cx="32644080" cy="3813810"/>
          </a:xfrm>
        </p:spPr>
        <p:txBody>
          <a:bodyPr anchor="t"/>
          <a:lstStyle>
            <a:lvl1pPr algn="l">
              <a:defRPr sz="14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5" y="8138798"/>
            <a:ext cx="32644080" cy="4200524"/>
          </a:xfrm>
        </p:spPr>
        <p:txBody>
          <a:bodyPr anchor="b"/>
          <a:lstStyle>
            <a:lvl1pPr marL="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1pPr>
            <a:lvl2pPr marL="164592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733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4480562"/>
            <a:ext cx="16962120" cy="1267269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522440" y="4480562"/>
            <a:ext cx="16962120" cy="12672696"/>
          </a:xfrm>
        </p:spPr>
        <p:txBody>
          <a:bodyPr/>
          <a:lstStyle>
            <a:lvl1pPr>
              <a:defRPr sz="10100"/>
            </a:lvl1pPr>
            <a:lvl2pPr>
              <a:defRPr sz="8600"/>
            </a:lvl2pPr>
            <a:lvl3pPr>
              <a:defRPr sz="72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3795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4298316"/>
            <a:ext cx="16968790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0" y="6089650"/>
            <a:ext cx="16968790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07" y="4298316"/>
            <a:ext cx="16975455" cy="1791334"/>
          </a:xfrm>
        </p:spPr>
        <p:txBody>
          <a:bodyPr anchor="b"/>
          <a:lstStyle>
            <a:lvl1pPr marL="0" indent="0">
              <a:buNone/>
              <a:defRPr sz="860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500" b="1"/>
            </a:lvl3pPr>
            <a:lvl4pPr marL="4937760" indent="0">
              <a:buNone/>
              <a:defRPr sz="5800" b="1"/>
            </a:lvl4pPr>
            <a:lvl5pPr marL="6583680" indent="0">
              <a:buNone/>
              <a:defRPr sz="5800" b="1"/>
            </a:lvl5pPr>
            <a:lvl6pPr marL="8229600" indent="0">
              <a:buNone/>
              <a:defRPr sz="5800" b="1"/>
            </a:lvl6pPr>
            <a:lvl7pPr marL="9875520" indent="0">
              <a:buNone/>
              <a:defRPr sz="5800" b="1"/>
            </a:lvl7pPr>
            <a:lvl8pPr marL="11521440" indent="0">
              <a:buNone/>
              <a:defRPr sz="5800" b="1"/>
            </a:lvl8pPr>
            <a:lvl9pPr marL="13167360" indent="0">
              <a:buNone/>
              <a:defRPr sz="5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07" y="6089650"/>
            <a:ext cx="16975455" cy="11063606"/>
          </a:xfrm>
        </p:spPr>
        <p:txBody>
          <a:bodyPr/>
          <a:lstStyle>
            <a:lvl1pPr>
              <a:defRPr sz="8600"/>
            </a:lvl1pPr>
            <a:lvl2pPr>
              <a:defRPr sz="72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242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7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78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2" y="764540"/>
            <a:ext cx="12634915" cy="3253740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764542"/>
            <a:ext cx="21469350" cy="16388716"/>
          </a:xfrm>
        </p:spPr>
        <p:txBody>
          <a:bodyPr/>
          <a:lstStyle>
            <a:lvl1pPr>
              <a:defRPr sz="11500"/>
            </a:lvl1pPr>
            <a:lvl2pPr>
              <a:defRPr sz="10100"/>
            </a:lvl2pPr>
            <a:lvl3pPr>
              <a:defRPr sz="86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2" y="4018282"/>
            <a:ext cx="12634915" cy="13134976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99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0" y="13441680"/>
            <a:ext cx="23042880" cy="1586866"/>
          </a:xfrm>
        </p:spPr>
        <p:txBody>
          <a:bodyPr anchor="b"/>
          <a:lstStyle>
            <a:lvl1pPr algn="l">
              <a:defRPr sz="7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0" y="1715770"/>
            <a:ext cx="23042880" cy="11521440"/>
          </a:xfrm>
        </p:spPr>
        <p:txBody>
          <a:bodyPr/>
          <a:lstStyle>
            <a:lvl1pPr marL="0" indent="0">
              <a:buNone/>
              <a:defRPr sz="11500"/>
            </a:lvl1pPr>
            <a:lvl2pPr marL="1645920" indent="0">
              <a:buNone/>
              <a:defRPr sz="10100"/>
            </a:lvl2pPr>
            <a:lvl3pPr marL="3291840" indent="0">
              <a:buNone/>
              <a:defRPr sz="860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0" y="15028546"/>
            <a:ext cx="23042880" cy="2253614"/>
          </a:xfrm>
        </p:spPr>
        <p:txBody>
          <a:bodyPr/>
          <a:lstStyle>
            <a:lvl1pPr marL="0" indent="0">
              <a:buNone/>
              <a:defRPr sz="5000"/>
            </a:lvl1pPr>
            <a:lvl2pPr marL="1645920" indent="0">
              <a:buNone/>
              <a:defRPr sz="4300"/>
            </a:lvl2pPr>
            <a:lvl3pPr marL="3291840" indent="0">
              <a:buNone/>
              <a:defRPr sz="3600"/>
            </a:lvl3pPr>
            <a:lvl4pPr marL="4937760" indent="0">
              <a:buNone/>
              <a:defRPr sz="3200"/>
            </a:lvl4pPr>
            <a:lvl5pPr marL="6583680" indent="0">
              <a:buNone/>
              <a:defRPr sz="3200"/>
            </a:lvl5pPr>
            <a:lvl6pPr marL="8229600" indent="0">
              <a:buNone/>
              <a:defRPr sz="3200"/>
            </a:lvl6pPr>
            <a:lvl7pPr marL="9875520" indent="0">
              <a:buNone/>
              <a:defRPr sz="3200"/>
            </a:lvl7pPr>
            <a:lvl8pPr marL="11521440" indent="0">
              <a:buNone/>
              <a:defRPr sz="3200"/>
            </a:lvl8pPr>
            <a:lvl9pPr marL="1316736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33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768986"/>
            <a:ext cx="34564320" cy="3200400"/>
          </a:xfrm>
          <a:prstGeom prst="rect">
            <a:avLst/>
          </a:prstGeom>
        </p:spPr>
        <p:txBody>
          <a:bodyPr vert="horz" lIns="329184" tIns="164592" rIns="329184" bIns="16459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4480562"/>
            <a:ext cx="34564320" cy="12672696"/>
          </a:xfrm>
          <a:prstGeom prst="rect">
            <a:avLst/>
          </a:prstGeom>
        </p:spPr>
        <p:txBody>
          <a:bodyPr vert="horz" lIns="329184" tIns="164592" rIns="329184" bIns="16459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0240" y="17797781"/>
            <a:ext cx="89611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l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A2F176-3DF5-4CB0-8575-043388E7559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1640" y="17797781"/>
            <a:ext cx="121615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ct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3440" y="17797781"/>
            <a:ext cx="8961120" cy="1022350"/>
          </a:xfrm>
          <a:prstGeom prst="rect">
            <a:avLst/>
          </a:prstGeom>
        </p:spPr>
        <p:txBody>
          <a:bodyPr vert="horz" lIns="329184" tIns="164592" rIns="329184" bIns="164592" rtlCol="0" anchor="ctr"/>
          <a:lstStyle>
            <a:lvl1pPr algn="r">
              <a:defRPr sz="4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25EB8-7E99-41E8-AC4E-156C64180A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160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291840" rtl="0" eaLnBrk="1" latinLnBrk="0" hangingPunct="1">
        <a:spcBef>
          <a:spcPct val="0"/>
        </a:spcBef>
        <a:buNone/>
        <a:defRPr sz="15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34440" indent="-1234440" algn="l" defTabSz="329184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1pPr>
      <a:lvl2pPr marL="2674620" indent="-1028700" algn="l" defTabSz="3291840" rtl="0" eaLnBrk="1" latinLnBrk="0" hangingPunct="1">
        <a:spcBef>
          <a:spcPct val="20000"/>
        </a:spcBef>
        <a:buFont typeface="Arial" pitchFamily="34" charset="0"/>
        <a:buChar char="–"/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spcBef>
          <a:spcPct val="20000"/>
        </a:spcBef>
        <a:buFont typeface="Arial" pitchFamily="34" charset="0"/>
        <a:buChar char="–"/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spcBef>
          <a:spcPct val="20000"/>
        </a:spcBef>
        <a:buFont typeface="Arial" pitchFamily="34" charset="0"/>
        <a:buChar char="»"/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spcBef>
          <a:spcPct val="20000"/>
        </a:spcBef>
        <a:buFont typeface="Arial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AA07753-DE60-D036-DD36-F03FAFCB7187}"/>
              </a:ext>
            </a:extLst>
          </p:cNvPr>
          <p:cNvSpPr>
            <a:spLocks/>
          </p:cNvSpPr>
          <p:nvPr/>
        </p:nvSpPr>
        <p:spPr>
          <a:xfrm>
            <a:off x="0" y="0"/>
            <a:ext cx="38404800" cy="3566160"/>
          </a:xfrm>
          <a:prstGeom prst="rect">
            <a:avLst/>
          </a:prstGeom>
          <a:gradFill flip="none" rotWithShape="1">
            <a:gsLst>
              <a:gs pos="33000">
                <a:schemeClr val="accent2">
                  <a:shade val="30000"/>
                  <a:satMod val="115000"/>
                </a:schemeClr>
              </a:gs>
              <a:gs pos="66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Box 3"/>
          <p:cNvSpPr txBox="1">
            <a:spLocks/>
          </p:cNvSpPr>
          <p:nvPr/>
        </p:nvSpPr>
        <p:spPr>
          <a:xfrm>
            <a:off x="9433142" y="83166"/>
            <a:ext cx="28803600" cy="21236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solidFill>
                  <a:schemeClr val="bg1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Title </a:t>
            </a:r>
          </a:p>
          <a:p>
            <a:pPr algn="ctr"/>
            <a:r>
              <a:rPr lang="en-US" sz="6600" b="1" i="1" dirty="0">
                <a:solidFill>
                  <a:schemeClr val="bg1"/>
                </a:solidFill>
                <a:latin typeface="Georgia" panose="02040502050405020303" pitchFamily="18" charset="0"/>
                <a:cs typeface="Helvetica" panose="020B0604020202020204" pitchFamily="34" charset="0"/>
              </a:rPr>
              <a:t>(font size 66)</a:t>
            </a: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9616022" y="2438400"/>
            <a:ext cx="2843784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b="1" dirty="0">
                <a:solidFill>
                  <a:schemeClr val="bg1"/>
                </a:solidFill>
                <a:latin typeface="Georgia" panose="02040502050405020303" pitchFamily="18" charset="0"/>
              </a:rPr>
              <a:t>List of </a:t>
            </a:r>
            <a:r>
              <a:rPr lang="en-US" sz="2800" b="1" dirty="0">
                <a:solidFill>
                  <a:schemeClr val="bg1"/>
                </a:solidFill>
                <a:latin typeface="Georgia" panose="02040502050405020303" pitchFamily="18" charset="0"/>
              </a:rPr>
              <a:t>Authors (font size 28) </a:t>
            </a:r>
            <a:r>
              <a:rPr lang="en-US" sz="2800" b="1" baseline="50000" dirty="0">
                <a:solidFill>
                  <a:schemeClr val="bg1"/>
                </a:solidFill>
                <a:latin typeface="Georgia" panose="02040502050405020303" pitchFamily="18" charset="0"/>
              </a:rPr>
              <a:t>12345</a:t>
            </a:r>
            <a:endParaRPr lang="en-US" sz="2800" baseline="50000" dirty="0">
              <a:solidFill>
                <a:schemeClr val="bg1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1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Department of Geology, University of Georgia, Athens, GA, USA,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2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 XXX,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3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XXX, 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4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XXX, and </a:t>
            </a:r>
            <a:r>
              <a:rPr lang="en-US" sz="2000" baseline="30000" dirty="0">
                <a:solidFill>
                  <a:schemeClr val="bg1"/>
                </a:solidFill>
                <a:latin typeface="Georgia" panose="02040502050405020303" pitchFamily="18" charset="0"/>
              </a:rPr>
              <a:t>5 </a:t>
            </a:r>
            <a:r>
              <a:rPr lang="en-US" sz="2000" dirty="0">
                <a:solidFill>
                  <a:schemeClr val="bg1"/>
                </a:solidFill>
                <a:latin typeface="Georgia" panose="02040502050405020303" pitchFamily="18" charset="0"/>
              </a:rPr>
              <a:t>XXX </a:t>
            </a:r>
            <a:r>
              <a:rPr lang="en-US" sz="2000" i="1" dirty="0">
                <a:solidFill>
                  <a:schemeClr val="bg1"/>
                </a:solidFill>
                <a:latin typeface="Georgia" panose="02040502050405020303" pitchFamily="18" charset="0"/>
              </a:rPr>
              <a:t>(font size 20)</a:t>
            </a:r>
          </a:p>
        </p:txBody>
      </p:sp>
      <p:sp>
        <p:nvSpPr>
          <p:cNvPr id="17" name="Rectangle 17"/>
          <p:cNvSpPr>
            <a:spLocks/>
          </p:cNvSpPr>
          <p:nvPr/>
        </p:nvSpPr>
        <p:spPr bwMode="auto">
          <a:xfrm>
            <a:off x="0" y="0"/>
            <a:ext cx="384048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B6B220E-97C4-35A4-2BF8-8FA33A4E21C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27111" y="609600"/>
            <a:ext cx="7283719" cy="192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5125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GA">
      <a:dk1>
        <a:srgbClr val="000000"/>
      </a:dk1>
      <a:lt1>
        <a:sysClr val="window" lastClr="FFFFFF"/>
      </a:lt1>
      <a:dk2>
        <a:srgbClr val="9EA2A2"/>
      </a:dk2>
      <a:lt2>
        <a:srgbClr val="D6D2C4"/>
      </a:lt2>
      <a:accent1>
        <a:srgbClr val="000000"/>
      </a:accent1>
      <a:accent2>
        <a:srgbClr val="BA0C2F"/>
      </a:accent2>
      <a:accent3>
        <a:srgbClr val="FFFFFF"/>
      </a:accent3>
      <a:accent4>
        <a:srgbClr val="E4002B"/>
      </a:accent4>
      <a:accent5>
        <a:srgbClr val="00A3AD"/>
      </a:accent5>
      <a:accent6>
        <a:srgbClr val="B4BD00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6180</TotalTime>
  <Words>47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Durham</dc:creator>
  <cp:lastModifiedBy>Michael C Durham</cp:lastModifiedBy>
  <cp:revision>172</cp:revision>
  <cp:lastPrinted>2013-10-25T21:14:42Z</cp:lastPrinted>
  <dcterms:created xsi:type="dcterms:W3CDTF">2012-10-24T14:26:22Z</dcterms:created>
  <dcterms:modified xsi:type="dcterms:W3CDTF">2026-03-20T15:06:33Z</dcterms:modified>
</cp:coreProperties>
</file>