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918400" cy="19202400"/>
  <p:notesSz cx="18384838" cy="37587238"/>
  <p:defaultTextStyle>
    <a:defPPr>
      <a:defRPr lang="en-US"/>
    </a:defPPr>
    <a:lvl1pPr marL="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1pPr>
    <a:lvl2pPr marL="164592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2pPr>
    <a:lvl3pPr marL="329184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3pPr>
    <a:lvl4pPr marL="493776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4pPr>
    <a:lvl5pPr marL="658368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5pPr>
    <a:lvl6pPr marL="822960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6pPr>
    <a:lvl7pPr marL="987552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7pPr>
    <a:lvl8pPr marL="1152144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8pPr>
    <a:lvl9pPr marL="1316736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0C2F"/>
    <a:srgbClr val="F54533"/>
    <a:srgbClr val="F88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EFB845-BA84-4C8A-BD7B-C8806BD9638C}" v="1" dt="2024-01-19T17:08:01.6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howGuides="1">
      <p:cViewPr varScale="1">
        <p:scale>
          <a:sx n="43" d="100"/>
          <a:sy n="43" d="100"/>
        </p:scale>
        <p:origin x="966" y="90"/>
      </p:cViewPr>
      <p:guideLst>
        <p:guide orient="horz" pos="6048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5965191"/>
            <a:ext cx="27980640" cy="411607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0881360"/>
            <a:ext cx="23042880" cy="4907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45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917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937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583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229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875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5211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167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457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958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5840" y="768988"/>
            <a:ext cx="7406640" cy="163842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5920" y="768988"/>
            <a:ext cx="21671280" cy="163842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769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23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2339321"/>
            <a:ext cx="27980640" cy="3813810"/>
          </a:xfrm>
        </p:spPr>
        <p:txBody>
          <a:bodyPr anchor="t"/>
          <a:lstStyle>
            <a:lvl1pPr algn="l">
              <a:defRPr sz="1439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8138798"/>
            <a:ext cx="27980640" cy="4200524"/>
          </a:xfrm>
        </p:spPr>
        <p:txBody>
          <a:bodyPr anchor="b"/>
          <a:lstStyle>
            <a:lvl1pPr marL="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1pPr>
            <a:lvl2pPr marL="164588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2pPr>
            <a:lvl3pPr marL="3291769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3pPr>
            <a:lvl4pPr marL="4937654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4pPr>
            <a:lvl5pPr marL="6583539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5pPr>
            <a:lvl6pPr marL="8229423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6pPr>
            <a:lvl7pPr marL="9875308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7pPr>
            <a:lvl8pPr marL="11521193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8pPr>
            <a:lvl9pPr marL="13167078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733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920" y="4480562"/>
            <a:ext cx="14538960" cy="12672696"/>
          </a:xfrm>
        </p:spPr>
        <p:txBody>
          <a:bodyPr/>
          <a:lstStyle>
            <a:lvl1pPr>
              <a:defRPr sz="10100"/>
            </a:lvl1pPr>
            <a:lvl2pPr>
              <a:defRPr sz="8600"/>
            </a:lvl2pPr>
            <a:lvl3pPr>
              <a:defRPr sz="72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3520" y="4480562"/>
            <a:ext cx="14538960" cy="12672696"/>
          </a:xfrm>
        </p:spPr>
        <p:txBody>
          <a:bodyPr/>
          <a:lstStyle>
            <a:lvl1pPr>
              <a:defRPr sz="10100"/>
            </a:lvl1pPr>
            <a:lvl2pPr>
              <a:defRPr sz="8600"/>
            </a:lvl2pPr>
            <a:lvl3pPr>
              <a:defRPr sz="72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795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1" y="4298316"/>
            <a:ext cx="14544677" cy="1791334"/>
          </a:xfrm>
        </p:spPr>
        <p:txBody>
          <a:bodyPr anchor="b"/>
          <a:lstStyle>
            <a:lvl1pPr marL="0" indent="0">
              <a:buNone/>
              <a:defRPr sz="8600" b="1"/>
            </a:lvl1pPr>
            <a:lvl2pPr marL="1645885" indent="0">
              <a:buNone/>
              <a:defRPr sz="7200" b="1"/>
            </a:lvl2pPr>
            <a:lvl3pPr marL="3291769" indent="0">
              <a:buNone/>
              <a:defRPr sz="6500" b="1"/>
            </a:lvl3pPr>
            <a:lvl4pPr marL="4937654" indent="0">
              <a:buNone/>
              <a:defRPr sz="5800" b="1"/>
            </a:lvl4pPr>
            <a:lvl5pPr marL="6583539" indent="0">
              <a:buNone/>
              <a:defRPr sz="5800" b="1"/>
            </a:lvl5pPr>
            <a:lvl6pPr marL="8229423" indent="0">
              <a:buNone/>
              <a:defRPr sz="5800" b="1"/>
            </a:lvl6pPr>
            <a:lvl7pPr marL="9875308" indent="0">
              <a:buNone/>
              <a:defRPr sz="5800" b="1"/>
            </a:lvl7pPr>
            <a:lvl8pPr marL="11521193" indent="0">
              <a:buNone/>
              <a:defRPr sz="5800" b="1"/>
            </a:lvl8pPr>
            <a:lvl9pPr marL="13167078" indent="0">
              <a:buNone/>
              <a:defRPr sz="5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1" y="6089650"/>
            <a:ext cx="14544677" cy="11063606"/>
          </a:xfrm>
        </p:spPr>
        <p:txBody>
          <a:bodyPr/>
          <a:lstStyle>
            <a:lvl1pPr>
              <a:defRPr sz="8600"/>
            </a:lvl1pPr>
            <a:lvl2pPr>
              <a:defRPr sz="72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4298316"/>
            <a:ext cx="14550390" cy="1791334"/>
          </a:xfrm>
        </p:spPr>
        <p:txBody>
          <a:bodyPr anchor="b"/>
          <a:lstStyle>
            <a:lvl1pPr marL="0" indent="0">
              <a:buNone/>
              <a:defRPr sz="8600" b="1"/>
            </a:lvl1pPr>
            <a:lvl2pPr marL="1645885" indent="0">
              <a:buNone/>
              <a:defRPr sz="7200" b="1"/>
            </a:lvl2pPr>
            <a:lvl3pPr marL="3291769" indent="0">
              <a:buNone/>
              <a:defRPr sz="6500" b="1"/>
            </a:lvl3pPr>
            <a:lvl4pPr marL="4937654" indent="0">
              <a:buNone/>
              <a:defRPr sz="5800" b="1"/>
            </a:lvl4pPr>
            <a:lvl5pPr marL="6583539" indent="0">
              <a:buNone/>
              <a:defRPr sz="5800" b="1"/>
            </a:lvl5pPr>
            <a:lvl6pPr marL="8229423" indent="0">
              <a:buNone/>
              <a:defRPr sz="5800" b="1"/>
            </a:lvl6pPr>
            <a:lvl7pPr marL="9875308" indent="0">
              <a:buNone/>
              <a:defRPr sz="5800" b="1"/>
            </a:lvl7pPr>
            <a:lvl8pPr marL="11521193" indent="0">
              <a:buNone/>
              <a:defRPr sz="5800" b="1"/>
            </a:lvl8pPr>
            <a:lvl9pPr marL="13167078" indent="0">
              <a:buNone/>
              <a:defRPr sz="5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6089650"/>
            <a:ext cx="14550390" cy="11063606"/>
          </a:xfrm>
        </p:spPr>
        <p:txBody>
          <a:bodyPr/>
          <a:lstStyle>
            <a:lvl1pPr>
              <a:defRPr sz="8600"/>
            </a:lvl1pPr>
            <a:lvl2pPr>
              <a:defRPr sz="72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242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73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8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3" y="764540"/>
            <a:ext cx="10829927" cy="3253740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764542"/>
            <a:ext cx="18402300" cy="16388716"/>
          </a:xfrm>
        </p:spPr>
        <p:txBody>
          <a:bodyPr/>
          <a:lstStyle>
            <a:lvl1pPr>
              <a:defRPr sz="11500"/>
            </a:lvl1pPr>
            <a:lvl2pPr>
              <a:defRPr sz="10100"/>
            </a:lvl2pPr>
            <a:lvl3pPr>
              <a:defRPr sz="86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3" y="4018282"/>
            <a:ext cx="10829927" cy="13134976"/>
          </a:xfrm>
        </p:spPr>
        <p:txBody>
          <a:bodyPr/>
          <a:lstStyle>
            <a:lvl1pPr marL="0" indent="0">
              <a:buNone/>
              <a:defRPr sz="5000"/>
            </a:lvl1pPr>
            <a:lvl2pPr marL="1645885" indent="0">
              <a:buNone/>
              <a:defRPr sz="4300"/>
            </a:lvl2pPr>
            <a:lvl3pPr marL="3291769" indent="0">
              <a:buNone/>
              <a:defRPr sz="3600"/>
            </a:lvl3pPr>
            <a:lvl4pPr marL="4937654" indent="0">
              <a:buNone/>
              <a:defRPr sz="3200"/>
            </a:lvl4pPr>
            <a:lvl5pPr marL="6583539" indent="0">
              <a:buNone/>
              <a:defRPr sz="3200"/>
            </a:lvl5pPr>
            <a:lvl6pPr marL="8229423" indent="0">
              <a:buNone/>
              <a:defRPr sz="3200"/>
            </a:lvl6pPr>
            <a:lvl7pPr marL="9875308" indent="0">
              <a:buNone/>
              <a:defRPr sz="3200"/>
            </a:lvl7pPr>
            <a:lvl8pPr marL="11521193" indent="0">
              <a:buNone/>
              <a:defRPr sz="3200"/>
            </a:lvl8pPr>
            <a:lvl9pPr marL="13167078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994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3441680"/>
            <a:ext cx="19751040" cy="1586866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715770"/>
            <a:ext cx="19751040" cy="11521440"/>
          </a:xfrm>
        </p:spPr>
        <p:txBody>
          <a:bodyPr/>
          <a:lstStyle>
            <a:lvl1pPr marL="0" indent="0">
              <a:buNone/>
              <a:defRPr sz="11500"/>
            </a:lvl1pPr>
            <a:lvl2pPr marL="1645885" indent="0">
              <a:buNone/>
              <a:defRPr sz="10100"/>
            </a:lvl2pPr>
            <a:lvl3pPr marL="3291769" indent="0">
              <a:buNone/>
              <a:defRPr sz="8600"/>
            </a:lvl3pPr>
            <a:lvl4pPr marL="4937654" indent="0">
              <a:buNone/>
              <a:defRPr sz="7200"/>
            </a:lvl4pPr>
            <a:lvl5pPr marL="6583539" indent="0">
              <a:buNone/>
              <a:defRPr sz="7200"/>
            </a:lvl5pPr>
            <a:lvl6pPr marL="8229423" indent="0">
              <a:buNone/>
              <a:defRPr sz="7200"/>
            </a:lvl6pPr>
            <a:lvl7pPr marL="9875308" indent="0">
              <a:buNone/>
              <a:defRPr sz="7200"/>
            </a:lvl7pPr>
            <a:lvl8pPr marL="11521193" indent="0">
              <a:buNone/>
              <a:defRPr sz="7200"/>
            </a:lvl8pPr>
            <a:lvl9pPr marL="13167078" indent="0">
              <a:buNone/>
              <a:defRPr sz="7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5028546"/>
            <a:ext cx="19751040" cy="2253614"/>
          </a:xfrm>
        </p:spPr>
        <p:txBody>
          <a:bodyPr/>
          <a:lstStyle>
            <a:lvl1pPr marL="0" indent="0">
              <a:buNone/>
              <a:defRPr sz="5000"/>
            </a:lvl1pPr>
            <a:lvl2pPr marL="1645885" indent="0">
              <a:buNone/>
              <a:defRPr sz="4300"/>
            </a:lvl2pPr>
            <a:lvl3pPr marL="3291769" indent="0">
              <a:buNone/>
              <a:defRPr sz="3600"/>
            </a:lvl3pPr>
            <a:lvl4pPr marL="4937654" indent="0">
              <a:buNone/>
              <a:defRPr sz="3200"/>
            </a:lvl4pPr>
            <a:lvl5pPr marL="6583539" indent="0">
              <a:buNone/>
              <a:defRPr sz="3200"/>
            </a:lvl5pPr>
            <a:lvl6pPr marL="8229423" indent="0">
              <a:buNone/>
              <a:defRPr sz="3200"/>
            </a:lvl6pPr>
            <a:lvl7pPr marL="9875308" indent="0">
              <a:buNone/>
              <a:defRPr sz="3200"/>
            </a:lvl7pPr>
            <a:lvl8pPr marL="11521193" indent="0">
              <a:buNone/>
              <a:defRPr sz="3200"/>
            </a:lvl8pPr>
            <a:lvl9pPr marL="13167078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33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768986"/>
            <a:ext cx="29626560" cy="3200400"/>
          </a:xfrm>
          <a:prstGeom prst="rect">
            <a:avLst/>
          </a:prstGeom>
        </p:spPr>
        <p:txBody>
          <a:bodyPr vert="horz" lIns="329184" tIns="164592" rIns="329184" bIns="16459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4480562"/>
            <a:ext cx="29626560" cy="12672696"/>
          </a:xfrm>
          <a:prstGeom prst="rect">
            <a:avLst/>
          </a:prstGeom>
        </p:spPr>
        <p:txBody>
          <a:bodyPr vert="horz" lIns="329184" tIns="164592" rIns="329184" bIns="16459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17797781"/>
            <a:ext cx="7680960" cy="1022350"/>
          </a:xfrm>
          <a:prstGeom prst="rect">
            <a:avLst/>
          </a:prstGeom>
        </p:spPr>
        <p:txBody>
          <a:bodyPr vert="horz" lIns="329184" tIns="164592" rIns="329184" bIns="164592" rtlCol="0" anchor="ctr"/>
          <a:lstStyle>
            <a:lvl1pPr algn="l">
              <a:defRPr sz="4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17797781"/>
            <a:ext cx="10424160" cy="1022350"/>
          </a:xfrm>
          <a:prstGeom prst="rect">
            <a:avLst/>
          </a:prstGeom>
        </p:spPr>
        <p:txBody>
          <a:bodyPr vert="horz" lIns="329184" tIns="164592" rIns="329184" bIns="164592" rtlCol="0" anchor="ctr"/>
          <a:lstStyle>
            <a:lvl1pPr algn="ctr">
              <a:defRPr sz="4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17797781"/>
            <a:ext cx="7680960" cy="1022350"/>
          </a:xfrm>
          <a:prstGeom prst="rect">
            <a:avLst/>
          </a:prstGeom>
        </p:spPr>
        <p:txBody>
          <a:bodyPr vert="horz" lIns="329184" tIns="164592" rIns="329184" bIns="164592" rtlCol="0" anchor="ctr"/>
          <a:lstStyle>
            <a:lvl1pPr algn="r">
              <a:defRPr sz="4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60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91769" rtl="0" eaLnBrk="1" latinLnBrk="0" hangingPunct="1">
        <a:spcBef>
          <a:spcPct val="0"/>
        </a:spcBef>
        <a:buNone/>
        <a:defRPr sz="157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34414" indent="-1234414" algn="l" defTabSz="3291769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1pPr>
      <a:lvl2pPr marL="2674563" indent="-1028678" algn="l" defTabSz="3291769" rtl="0" eaLnBrk="1" latinLnBrk="0" hangingPunct="1">
        <a:spcBef>
          <a:spcPct val="20000"/>
        </a:spcBef>
        <a:buFont typeface="Arial" pitchFamily="34" charset="0"/>
        <a:buChar char="–"/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712" indent="-822942" algn="l" defTabSz="3291769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596" indent="-822942" algn="l" defTabSz="3291769" rtl="0" eaLnBrk="1" latinLnBrk="0" hangingPunct="1">
        <a:spcBef>
          <a:spcPct val="20000"/>
        </a:spcBef>
        <a:buFont typeface="Arial" pitchFamily="34" charset="0"/>
        <a:buChar char="–"/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406481" indent="-822942" algn="l" defTabSz="3291769" rtl="0" eaLnBrk="1" latinLnBrk="0" hangingPunct="1">
        <a:spcBef>
          <a:spcPct val="20000"/>
        </a:spcBef>
        <a:buFont typeface="Arial" pitchFamily="34" charset="0"/>
        <a:buChar char="»"/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052366" indent="-822942" algn="l" defTabSz="3291769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250" indent="-822942" algn="l" defTabSz="3291769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135" indent="-822942" algn="l" defTabSz="3291769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020" indent="-822942" algn="l" defTabSz="3291769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769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1pPr>
      <a:lvl2pPr marL="1645885" algn="l" defTabSz="3291769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2pPr>
      <a:lvl3pPr marL="3291769" algn="l" defTabSz="3291769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3pPr>
      <a:lvl4pPr marL="4937654" algn="l" defTabSz="3291769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583539" algn="l" defTabSz="3291769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229423" algn="l" defTabSz="3291769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875308" algn="l" defTabSz="3291769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193" algn="l" defTabSz="3291769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078" algn="l" defTabSz="3291769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88DAB497-B453-51E2-26BD-27894ACB38FE}"/>
              </a:ext>
            </a:extLst>
          </p:cNvPr>
          <p:cNvSpPr>
            <a:spLocks/>
          </p:cNvSpPr>
          <p:nvPr/>
        </p:nvSpPr>
        <p:spPr>
          <a:xfrm>
            <a:off x="0" y="0"/>
            <a:ext cx="32918400" cy="3566160"/>
          </a:xfrm>
          <a:prstGeom prst="rect">
            <a:avLst/>
          </a:prstGeom>
          <a:gradFill flip="none" rotWithShape="1">
            <a:gsLst>
              <a:gs pos="33000">
                <a:schemeClr val="accent2">
                  <a:shade val="30000"/>
                  <a:satMod val="115000"/>
                </a:schemeClr>
              </a:gs>
              <a:gs pos="66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>
            <a:spLocks/>
          </p:cNvSpPr>
          <p:nvPr/>
        </p:nvSpPr>
        <p:spPr>
          <a:xfrm>
            <a:off x="8183880" y="83167"/>
            <a:ext cx="24505920" cy="21236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Title </a:t>
            </a:r>
          </a:p>
          <a:p>
            <a:pPr algn="ctr"/>
            <a:r>
              <a:rPr lang="en-US" sz="6600" b="1" i="1" dirty="0">
                <a:solidFill>
                  <a:schemeClr val="bg1"/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(font size 66)</a:t>
            </a:r>
          </a:p>
        </p:txBody>
      </p:sp>
      <p:sp>
        <p:nvSpPr>
          <p:cNvPr id="5" name="TextBox 4"/>
          <p:cNvSpPr txBox="1">
            <a:spLocks/>
          </p:cNvSpPr>
          <p:nvPr/>
        </p:nvSpPr>
        <p:spPr>
          <a:xfrm>
            <a:off x="8290560" y="2438400"/>
            <a:ext cx="2432304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Georgia" panose="02040502050405020303" pitchFamily="18" charset="0"/>
              </a:rPr>
              <a:t>List of </a:t>
            </a:r>
            <a:r>
              <a:rPr lang="en-US" sz="2800" b="1" dirty="0">
                <a:solidFill>
                  <a:schemeClr val="bg1"/>
                </a:solidFill>
                <a:latin typeface="Georgia" panose="02040502050405020303" pitchFamily="18" charset="0"/>
              </a:rPr>
              <a:t>Authors (font size 28) </a:t>
            </a:r>
            <a:r>
              <a:rPr lang="en-US" sz="2800" b="1" baseline="50000" dirty="0">
                <a:solidFill>
                  <a:schemeClr val="bg1"/>
                </a:solidFill>
                <a:latin typeface="Georgia" panose="02040502050405020303" pitchFamily="18" charset="0"/>
              </a:rPr>
              <a:t>12345</a:t>
            </a:r>
            <a:endParaRPr lang="en-US" sz="2800" baseline="500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aseline="30000" dirty="0">
                <a:solidFill>
                  <a:schemeClr val="bg1"/>
                </a:solidFill>
                <a:latin typeface="Georgia" panose="02040502050405020303" pitchFamily="18" charset="0"/>
              </a:rPr>
              <a:t>1 </a:t>
            </a:r>
            <a: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</a:rPr>
              <a:t>Department of Geology, University of Georgia, Athens, GA, USA, </a:t>
            </a:r>
            <a:r>
              <a:rPr lang="en-US" sz="2000" baseline="30000" dirty="0">
                <a:solidFill>
                  <a:schemeClr val="bg1"/>
                </a:solidFill>
                <a:latin typeface="Georgia" panose="02040502050405020303" pitchFamily="18" charset="0"/>
              </a:rPr>
              <a:t>2</a:t>
            </a:r>
            <a: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</a:rPr>
              <a:t> XXX, </a:t>
            </a:r>
            <a:r>
              <a:rPr lang="en-US" sz="2000" baseline="30000" dirty="0">
                <a:solidFill>
                  <a:schemeClr val="bg1"/>
                </a:solidFill>
                <a:latin typeface="Georgia" panose="02040502050405020303" pitchFamily="18" charset="0"/>
              </a:rPr>
              <a:t>3 </a:t>
            </a:r>
            <a: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</a:rPr>
              <a:t>XXX,  </a:t>
            </a:r>
            <a:r>
              <a:rPr lang="en-US" sz="2000" baseline="30000" dirty="0">
                <a:solidFill>
                  <a:schemeClr val="bg1"/>
                </a:solidFill>
                <a:latin typeface="Georgia" panose="02040502050405020303" pitchFamily="18" charset="0"/>
              </a:rPr>
              <a:t>4 </a:t>
            </a:r>
            <a: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</a:rPr>
              <a:t>XXX, and </a:t>
            </a:r>
            <a:r>
              <a:rPr lang="en-US" sz="2000" baseline="30000" dirty="0">
                <a:solidFill>
                  <a:schemeClr val="bg1"/>
                </a:solidFill>
                <a:latin typeface="Georgia" panose="02040502050405020303" pitchFamily="18" charset="0"/>
              </a:rPr>
              <a:t>5 </a:t>
            </a:r>
            <a: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</a:rPr>
              <a:t>XXX </a:t>
            </a:r>
            <a:r>
              <a:rPr lang="en-US" sz="2000" i="1" dirty="0">
                <a:solidFill>
                  <a:schemeClr val="bg1"/>
                </a:solidFill>
                <a:latin typeface="Georgia" panose="02040502050405020303" pitchFamily="18" charset="0"/>
              </a:rPr>
              <a:t>(font size 20)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F6BE17B-CA75-421A-7E61-9F2638DA1D3A}"/>
              </a:ext>
            </a:extLst>
          </p:cNvPr>
          <p:cNvSpPr txBox="1">
            <a:spLocks/>
          </p:cNvSpPr>
          <p:nvPr/>
        </p:nvSpPr>
        <p:spPr>
          <a:xfrm>
            <a:off x="14097000" y="9829800"/>
            <a:ext cx="6796651" cy="19082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marL="0" lvl="2"/>
            <a:r>
              <a:rPr lang="en-US" sz="2800" b="1" dirty="0">
                <a:latin typeface="Georgia" panose="02040502050405020303" pitchFamily="18" charset="0"/>
                <a:cs typeface="Helvetica" panose="020B0604020202020204" pitchFamily="34" charset="0"/>
              </a:rPr>
              <a:t>Headings: </a:t>
            </a:r>
            <a:r>
              <a:rPr lang="en-US" sz="2800" dirty="0">
                <a:latin typeface="Georgia" panose="02040502050405020303" pitchFamily="18" charset="0"/>
                <a:cs typeface="Helvetica" panose="020B0604020202020204" pitchFamily="34" charset="0"/>
              </a:rPr>
              <a:t>…Font size 28</a:t>
            </a:r>
          </a:p>
          <a:p>
            <a:endParaRPr lang="en-US" sz="1800" dirty="0"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Georgia" panose="02040502050405020303" pitchFamily="18" charset="0"/>
                <a:cs typeface="Times New Roman" panose="02020603050405020304" pitchFamily="18" charset="0"/>
              </a:rPr>
              <a:t>Example Text Box… Font size 20</a:t>
            </a:r>
          </a:p>
          <a:p>
            <a:pPr marL="0" lvl="2"/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2"/>
            <a:r>
              <a:rPr lang="en-US" sz="1800" dirty="0">
                <a:latin typeface="Georgia" panose="02040502050405020303" pitchFamily="18" charset="0"/>
                <a:cs typeface="Times New Roman" panose="02020603050405020304" pitchFamily="18" charset="0"/>
              </a:rPr>
              <a:t>Fig. #. Text.... Font size 18</a:t>
            </a:r>
          </a:p>
          <a:p>
            <a:pPr marL="0" lvl="2"/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A97022-5E19-40E0-016B-495ABC6EB5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8681" y="609600"/>
            <a:ext cx="7283719" cy="1920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125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GA">
      <a:dk1>
        <a:srgbClr val="000000"/>
      </a:dk1>
      <a:lt1>
        <a:sysClr val="window" lastClr="FFFFFF"/>
      </a:lt1>
      <a:dk2>
        <a:srgbClr val="9EA2A2"/>
      </a:dk2>
      <a:lt2>
        <a:srgbClr val="D6D2C4"/>
      </a:lt2>
      <a:accent1>
        <a:srgbClr val="000000"/>
      </a:accent1>
      <a:accent2>
        <a:srgbClr val="BA0C2F"/>
      </a:accent2>
      <a:accent3>
        <a:srgbClr val="FFFFFF"/>
      </a:accent3>
      <a:accent4>
        <a:srgbClr val="E4002B"/>
      </a:accent4>
      <a:accent5>
        <a:srgbClr val="00A3AD"/>
      </a:accent5>
      <a:accent6>
        <a:srgbClr val="B4BD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6199</TotalTime>
  <Words>68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Georgia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Durham</dc:creator>
  <cp:lastModifiedBy>Michael C Durham</cp:lastModifiedBy>
  <cp:revision>173</cp:revision>
  <cp:lastPrinted>2013-10-25T21:14:42Z</cp:lastPrinted>
  <dcterms:created xsi:type="dcterms:W3CDTF">2012-10-24T14:26:22Z</dcterms:created>
  <dcterms:modified xsi:type="dcterms:W3CDTF">2026-03-20T15:02:09Z</dcterms:modified>
</cp:coreProperties>
</file>